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8" d="100"/>
          <a:sy n="38" d="100"/>
        </p:scale>
        <p:origin x="25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7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4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1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1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1C4F-AA1D-4273-9692-A56D0A79E7A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DA865-27CE-463B-A711-DE210E0D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406400" y="368968"/>
            <a:ext cx="11404600" cy="15480632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799" y="12679502"/>
            <a:ext cx="47751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Instructions: </a:t>
            </a:r>
            <a:r>
              <a:rPr lang="en-US" sz="2000" dirty="0"/>
              <a:t>Decorate the pennant to represent you!  You can use real pictures, computer pics, or just draw.  Be sure to include the following things.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Have your name visible on the front. (15 pts.)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Represent yourself with at least 3 things on the pennant. (45 pts.)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Make it very colorful. (30 pts.)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Cut out your pennant. (10 pts.)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66021" y="14614358"/>
            <a:ext cx="4010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BOTTOM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67189" y="2959768"/>
            <a:ext cx="4010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309215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3</cp:revision>
  <cp:lastPrinted>2016-08-07T02:19:31Z</cp:lastPrinted>
  <dcterms:created xsi:type="dcterms:W3CDTF">2016-08-07T01:53:46Z</dcterms:created>
  <dcterms:modified xsi:type="dcterms:W3CDTF">2016-08-07T02:19:48Z</dcterms:modified>
</cp:coreProperties>
</file>