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716" y="-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6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1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2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2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0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8873-E9F6-4C5C-BDA4-8AF3055728FE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7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2" y="0"/>
            <a:ext cx="6766815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8160" y="1669327"/>
            <a:ext cx="578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</a:t>
            </a:r>
            <a:r>
              <a:rPr lang="en-US" sz="1200" b="1" baseline="30000" dirty="0"/>
              <a:t>th</a:t>
            </a:r>
            <a:r>
              <a:rPr lang="en-US" sz="1200" b="1" dirty="0"/>
              <a:t> Grade CSMS Science Fair:  </a:t>
            </a:r>
            <a:r>
              <a:rPr lang="en-US" sz="1200" dirty="0"/>
              <a:t>November 29- December 1, 2017</a:t>
            </a:r>
          </a:p>
          <a:p>
            <a:endParaRPr lang="en-US" sz="600" dirty="0"/>
          </a:p>
          <a:p>
            <a:r>
              <a:rPr lang="en-US" sz="1200" b="1" dirty="0"/>
              <a:t>Tri-state Science &amp; Engineering Fair at USI:</a:t>
            </a:r>
            <a:r>
              <a:rPr lang="en-US" sz="1200" dirty="0"/>
              <a:t> March 8</a:t>
            </a:r>
            <a:r>
              <a:rPr lang="en-US" sz="1200" baseline="30000" dirty="0"/>
              <a:t>th</a:t>
            </a:r>
            <a:r>
              <a:rPr lang="en-US" sz="1200" dirty="0"/>
              <a:t> and 9th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4804" y="662539"/>
            <a:ext cx="602838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dirty="0">
                <a:latin typeface="Comical smash" panose="020F0502020204030204" pitchFamily="2" charset="0"/>
              </a:rPr>
              <a:t>SCIENCE FAIR DATES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529" y="428625"/>
            <a:ext cx="6028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 _____________________________________________ Period: ________________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24241" y="1307381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2017 - 2018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324" y="6128187"/>
            <a:ext cx="3073949" cy="2565508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313183"/>
              </p:ext>
            </p:extLst>
          </p:nvPr>
        </p:nvGraphicFramePr>
        <p:xfrm>
          <a:off x="500529" y="2341083"/>
          <a:ext cx="5819306" cy="367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9341">
                  <a:extLst>
                    <a:ext uri="{9D8B030D-6E8A-4147-A177-3AD203B41FA5}">
                      <a16:colId xmlns:a16="http://schemas.microsoft.com/office/drawing/2014/main" val="2905197254"/>
                    </a:ext>
                  </a:extLst>
                </a:gridCol>
                <a:gridCol w="4299965">
                  <a:extLst>
                    <a:ext uri="{9D8B030D-6E8A-4147-A177-3AD203B41FA5}">
                      <a16:colId xmlns:a16="http://schemas.microsoft.com/office/drawing/2014/main" val="3075991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Due Dates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CSMS</a:t>
                      </a:r>
                      <a:r>
                        <a:rPr lang="en-US" sz="1200" baseline="0" dirty="0">
                          <a:latin typeface="+mj-lt"/>
                        </a:rPr>
                        <a:t> Science Fair – November 29 – December 1, 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56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9/1/2017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Science Fair Project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Selection Form Due (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topic, variables and areas for background research) due September 1.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5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9/15/2017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Entry Form due Friday, September 15.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48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9/22/2017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Experimental design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section of the paper needs to be typed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(Hypothesis will be added after Introduction is completed) due Friday, September 22.  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5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10/06/2017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Introduction &amp; Works Cited (typed) due October 6.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42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10/27/2017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Add Hypothesis to Experimental Design.  Begin Experimentation - take photos; Observations &amp; Results; Complete Title Page, set up Table of Contents &amp; remaining pages due October 27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3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11/10/2017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Complete Results, Conclusions, Abstract &amp; Acknowledgements.  Complete Science Fair Report due November 10.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0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j-lt"/>
                        </a:rPr>
                        <a:t>11/27/2017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Display Board</a:t>
                      </a:r>
                      <a:r>
                        <a:rPr lang="en-US" sz="12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due November 27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76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0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2959</TotalTime>
  <Words>174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Comical Smash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Meyer</cp:lastModifiedBy>
  <cp:revision>12</cp:revision>
  <cp:lastPrinted>2016-08-16T21:44:21Z</cp:lastPrinted>
  <dcterms:created xsi:type="dcterms:W3CDTF">2016-08-16T02:47:53Z</dcterms:created>
  <dcterms:modified xsi:type="dcterms:W3CDTF">2017-08-07T19:34:58Z</dcterms:modified>
</cp:coreProperties>
</file>