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17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9787-3C2F-4511-90C6-79B110FAB23F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6F48-031E-4241-98B5-5334D947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5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9787-3C2F-4511-90C6-79B110FAB23F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6F48-031E-4241-98B5-5334D947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8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9787-3C2F-4511-90C6-79B110FAB23F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6F48-031E-4241-98B5-5334D947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8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9787-3C2F-4511-90C6-79B110FAB23F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6F48-031E-4241-98B5-5334D947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0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9787-3C2F-4511-90C6-79B110FAB23F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6F48-031E-4241-98B5-5334D947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1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9787-3C2F-4511-90C6-79B110FAB23F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6F48-031E-4241-98B5-5334D947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9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9787-3C2F-4511-90C6-79B110FAB23F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6F48-031E-4241-98B5-5334D947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2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9787-3C2F-4511-90C6-79B110FAB23F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6F48-031E-4241-98B5-5334D947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4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9787-3C2F-4511-90C6-79B110FAB23F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6F48-031E-4241-98B5-5334D947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4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9787-3C2F-4511-90C6-79B110FAB23F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6F48-031E-4241-98B5-5334D947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2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9787-3C2F-4511-90C6-79B110FAB23F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6F48-031E-4241-98B5-5334D947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1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D9787-3C2F-4511-90C6-79B110FAB23F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46F48-031E-4241-98B5-5334D947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1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wanted po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1" y="-228600"/>
            <a:ext cx="7147579" cy="922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8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S. Meyer</dc:creator>
  <cp:lastModifiedBy>Katie S. Meyer</cp:lastModifiedBy>
  <cp:revision>1</cp:revision>
  <dcterms:created xsi:type="dcterms:W3CDTF">2018-02-15T17:40:21Z</dcterms:created>
  <dcterms:modified xsi:type="dcterms:W3CDTF">2018-02-15T17:42:25Z</dcterms:modified>
</cp:coreProperties>
</file>